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tahperd.us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Tennessee%20Department%20of%20Education" TargetMode="External"/><Relationship Id="rId13" Type="http://schemas.openxmlformats.org/officeDocument/2006/relationships/hyperlink" Target="https://www.tn.gov/governor/" TargetMode="External"/><Relationship Id="rId3" Type="http://schemas.openxmlformats.org/officeDocument/2006/relationships/hyperlink" Target="mailto:mark.bloodworth@tn.gov" TargetMode="External"/><Relationship Id="rId7" Type="http://schemas.openxmlformats.org/officeDocument/2006/relationships/hyperlink" Target="https://www.tn.gov/education/article/health-pe-wellness-standards" TargetMode="External"/><Relationship Id="rId12" Type="http://schemas.openxmlformats.org/officeDocument/2006/relationships/hyperlink" Target="http://www.tnassp.org/" TargetMode="External"/><Relationship Id="rId2" Type="http://schemas.openxmlformats.org/officeDocument/2006/relationships/hyperlink" Target="mailto:Christine.Hollifield@tn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tn.gov/education" TargetMode="External"/><Relationship Id="rId11" Type="http://schemas.openxmlformats.org/officeDocument/2006/relationships/hyperlink" Target="http://www.tnprinassoc.org/" TargetMode="External"/><Relationship Id="rId5" Type="http://schemas.openxmlformats.org/officeDocument/2006/relationships/hyperlink" Target="https://www.tn.gov/education/section/essa" TargetMode="External"/><Relationship Id="rId10" Type="http://schemas.openxmlformats.org/officeDocument/2006/relationships/hyperlink" Target="http://www.tosstn.com/" TargetMode="External"/><Relationship Id="rId4" Type="http://schemas.openxmlformats.org/officeDocument/2006/relationships/hyperlink" Target="mailto:Kristina.G.Bradford@tn.gov" TargetMode="External"/><Relationship Id="rId9" Type="http://schemas.openxmlformats.org/officeDocument/2006/relationships/hyperlink" Target="http://www.tnpta.org/" TargetMode="External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TENNESSEE!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235" r="21397" b="44669"/>
          <a:stretch/>
        </p:blipFill>
        <p:spPr bwMode="auto">
          <a:xfrm>
            <a:off x="1035422" y="0"/>
            <a:ext cx="10053350" cy="326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39706" r="53756" b="9375"/>
          <a:stretch/>
        </p:blipFill>
        <p:spPr bwMode="auto">
          <a:xfrm>
            <a:off x="3286952" y="3012142"/>
            <a:ext cx="5163671" cy="37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279" r="53652" b="61030"/>
          <a:stretch/>
        </p:blipFill>
        <p:spPr bwMode="auto">
          <a:xfrm>
            <a:off x="140340" y="3711389"/>
            <a:ext cx="3146612" cy="1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Tennessee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6585" y="5335446"/>
            <a:ext cx="297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www.tahperd.us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TAHP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13" y="1371600"/>
            <a:ext cx="4140575" cy="3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Tennessee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19855"/>
            <a:ext cx="8499857" cy="48845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Christine Hollifield</a:t>
            </a:r>
            <a:r>
              <a:rPr lang="en-US" sz="2000" dirty="0"/>
              <a:t>, Dept of Ed PE Specialist, 615-770-1794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Mark Bloodworth</a:t>
            </a:r>
            <a:r>
              <a:rPr lang="en-US" sz="2000" dirty="0"/>
              <a:t>, Dept of Ed Health Specialist, 615-806-0217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Kristina Bradford</a:t>
            </a:r>
            <a:r>
              <a:rPr lang="en-US" sz="2000" dirty="0"/>
              <a:t>, Dept of Health PA Specialist, 615-253-8729</a:t>
            </a:r>
          </a:p>
          <a:p>
            <a:r>
              <a:rPr lang="en-US" sz="2400" dirty="0"/>
              <a:t>Tennessee Department of Education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Tennessee Department of Education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Tennessee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Tennessee School Superintendents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Tennessee School Principals</a:t>
            </a:r>
            <a:br>
              <a:rPr lang="en-US" sz="2000" b="1" dirty="0"/>
            </a:br>
            <a:r>
              <a:rPr lang="en-US" sz="2000" b="1" u="sng" dirty="0">
                <a:hlinkClick r:id="rId12"/>
              </a:rPr>
              <a:t>Tennessee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3"/>
              </a:rPr>
              <a:t>Governor Bill Haslam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1349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Tennessee AHPERD Advocates for YOU!</vt:lpstr>
      <vt:lpstr>Tennessee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174</cp:revision>
  <dcterms:created xsi:type="dcterms:W3CDTF">2015-10-25T21:50:48Z</dcterms:created>
  <dcterms:modified xsi:type="dcterms:W3CDTF">2017-06-14T16:01:58Z</dcterms:modified>
</cp:coreProperties>
</file>